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2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3" autoAdjust="0"/>
    <p:restoredTop sz="94660"/>
  </p:normalViewPr>
  <p:slideViewPr>
    <p:cSldViewPr>
      <p:cViewPr varScale="1">
        <p:scale>
          <a:sx n="107" d="100"/>
          <a:sy n="107" d="100"/>
        </p:scale>
        <p:origin x="207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22CC9-6CF1-4150-B1CC-DBC151685B13}" type="datetimeFigureOut">
              <a:rPr lang="es-ES" smtClean="0"/>
              <a:pPr/>
              <a:t>23/10/2023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ED2E9-C721-4BDD-87F7-230C081B2B6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56934-D151-433F-83AC-E57B315DF82C}" type="datetimeFigureOut">
              <a:rPr lang="es-ES" smtClean="0"/>
              <a:pPr/>
              <a:t>23/10/2023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89058-2C3D-4283-B82B-E1AE20921DE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102A5-81AC-41A9-A029-3085381BFAEF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76F79-2A34-4E0B-AA0D-D097D7AF9803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E54D-3136-4EEC-81D1-AA7340CC9BF4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BFE8-7688-4615-8DA3-987ACF77BBFE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7EC3-D294-442E-AC46-D8A2F13499FA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DBDB-9B2C-4790-9933-5BE0A4034495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E326B-7FD1-4655-8AB7-11790973F3E9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9544-3A54-4860-A53C-4ABBC95D635D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0BC4-C3A3-47D3-A92F-A4190768FDB9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1B914-AD44-416C-8F95-B6C34D826694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889-5FF7-4839-9DF8-C1992F76F2F1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763D-B3C4-4325-A49E-BCA64617D982}" type="datetime1">
              <a:rPr lang="es-ES" smtClean="0"/>
              <a:pPr/>
              <a:t>23/10/2023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86AEA-ACE8-488C-912E-BD5B92858BE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3923928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Dpto. Admón.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3059832" y="1988840"/>
            <a:ext cx="792088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Dpto. Proyectos, juventud y formación</a:t>
            </a:r>
          </a:p>
          <a:p>
            <a:pPr algn="ctr"/>
            <a:endParaRPr lang="es-ES" sz="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55576" y="1988840"/>
            <a:ext cx="1512168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Justicia Juvenil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7504" y="1484784"/>
            <a:ext cx="8928992" cy="28803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107504" y="980728"/>
            <a:ext cx="8928992" cy="360040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920880" cy="362471"/>
          </a:xfrm>
        </p:spPr>
        <p:txBody>
          <a:bodyPr>
            <a:normAutofit/>
          </a:bodyPr>
          <a:lstStyle/>
          <a:p>
            <a:r>
              <a:rPr lang="es-ES" sz="11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Gerencia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1484784"/>
            <a:ext cx="7560840" cy="288032"/>
          </a:xfrm>
        </p:spPr>
        <p:txBody>
          <a:bodyPr>
            <a:normAutofit/>
          </a:bodyPr>
          <a:lstStyle/>
          <a:p>
            <a:r>
              <a:rPr lang="es-ES" sz="11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Coordinación general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5364088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Dpto. Selección, seguimiento y desarrollo de personal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8100392" y="1988840"/>
            <a:ext cx="792088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Oficina técnica e infraestructura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6084168" y="1988840"/>
            <a:ext cx="504056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PRL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6660232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Dpto. Jurídico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4644008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Dpto. Personal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7380312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" sz="8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Dpto. Sistemas</a:t>
            </a:r>
          </a:p>
        </p:txBody>
      </p:sp>
      <p:sp>
        <p:nvSpPr>
          <p:cNvPr id="32" name="31 Rectángulo"/>
          <p:cNvSpPr/>
          <p:nvPr/>
        </p:nvSpPr>
        <p:spPr>
          <a:xfrm>
            <a:off x="107504" y="1988840"/>
            <a:ext cx="576064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Dpto. Seguridad</a:t>
            </a:r>
          </a:p>
        </p:txBody>
      </p:sp>
      <p:sp>
        <p:nvSpPr>
          <p:cNvPr id="33" name="32 Rectángulo"/>
          <p:cNvSpPr/>
          <p:nvPr/>
        </p:nvSpPr>
        <p:spPr>
          <a:xfrm>
            <a:off x="2339752" y="1988840"/>
            <a:ext cx="648072" cy="648072"/>
          </a:xfrm>
          <a:prstGeom prst="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7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Dpto. Educativo</a:t>
            </a:r>
          </a:p>
        </p:txBody>
      </p:sp>
      <p:cxnSp>
        <p:nvCxnSpPr>
          <p:cNvPr id="41" name="40 Conector recto"/>
          <p:cNvCxnSpPr/>
          <p:nvPr/>
        </p:nvCxnSpPr>
        <p:spPr>
          <a:xfrm>
            <a:off x="5076056" y="2132856"/>
            <a:ext cx="432048" cy="0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2051720" y="2204864"/>
            <a:ext cx="432048" cy="0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5868144" y="2132856"/>
            <a:ext cx="432048" cy="0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Rectángulo redondeado"/>
          <p:cNvSpPr/>
          <p:nvPr/>
        </p:nvSpPr>
        <p:spPr>
          <a:xfrm>
            <a:off x="755576" y="2852936"/>
            <a:ext cx="216024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CIEMS</a:t>
            </a:r>
          </a:p>
        </p:txBody>
      </p:sp>
      <p:sp>
        <p:nvSpPr>
          <p:cNvPr id="74" name="73 Rectángulo redondeado"/>
          <p:cNvSpPr/>
          <p:nvPr/>
        </p:nvSpPr>
        <p:spPr>
          <a:xfrm>
            <a:off x="1979712" y="2852936"/>
            <a:ext cx="216024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DROGODEPENDENCIA</a:t>
            </a:r>
          </a:p>
        </p:txBody>
      </p:sp>
      <p:sp>
        <p:nvSpPr>
          <p:cNvPr id="78" name="77 Rectángulo redondeado"/>
          <p:cNvSpPr/>
          <p:nvPr/>
        </p:nvSpPr>
        <p:spPr>
          <a:xfrm>
            <a:off x="1043608" y="2852936"/>
            <a:ext cx="216024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MEDIO</a:t>
            </a:r>
            <a:r>
              <a:rPr lang="es-ES" sz="800" dirty="0"/>
              <a:t> </a:t>
            </a:r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ABIERTO</a:t>
            </a:r>
            <a:r>
              <a:rPr lang="es-ES" sz="800" dirty="0"/>
              <a:t> </a:t>
            </a:r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RESIDENCIAL</a:t>
            </a:r>
          </a:p>
        </p:txBody>
      </p:sp>
      <p:sp>
        <p:nvSpPr>
          <p:cNvPr id="79" name="78 Rectángulo redondeado"/>
          <p:cNvSpPr/>
          <p:nvPr/>
        </p:nvSpPr>
        <p:spPr>
          <a:xfrm>
            <a:off x="1331640" y="2852936"/>
            <a:ext cx="288032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MEDIO</a:t>
            </a:r>
            <a:r>
              <a:rPr lang="es-ES" sz="800" dirty="0"/>
              <a:t> </a:t>
            </a:r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ABIERTO</a:t>
            </a:r>
            <a:r>
              <a:rPr lang="es-ES" sz="800" dirty="0"/>
              <a:t>  </a:t>
            </a:r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NO</a:t>
            </a:r>
            <a:r>
              <a:rPr lang="es-ES" sz="800" dirty="0"/>
              <a:t> </a:t>
            </a:r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RESIDENCIAL</a:t>
            </a:r>
          </a:p>
        </p:txBody>
      </p:sp>
      <p:sp>
        <p:nvSpPr>
          <p:cNvPr id="80" name="79 Rectángulo redondeado"/>
          <p:cNvSpPr/>
          <p:nvPr/>
        </p:nvSpPr>
        <p:spPr>
          <a:xfrm flipH="1">
            <a:off x="1403648" y="4725144"/>
            <a:ext cx="144016" cy="64807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PIF</a:t>
            </a:r>
          </a:p>
        </p:txBody>
      </p:sp>
      <p:sp>
        <p:nvSpPr>
          <p:cNvPr id="81" name="80 Rectángulo redondeado"/>
          <p:cNvSpPr/>
          <p:nvPr/>
        </p:nvSpPr>
        <p:spPr>
          <a:xfrm>
            <a:off x="1691680" y="2852936"/>
            <a:ext cx="216024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EMANCIPACIÓN</a:t>
            </a:r>
          </a:p>
        </p:txBody>
      </p:sp>
      <p:sp>
        <p:nvSpPr>
          <p:cNvPr id="82" name="81 Rectángulo redondeado"/>
          <p:cNvSpPr/>
          <p:nvPr/>
        </p:nvSpPr>
        <p:spPr>
          <a:xfrm>
            <a:off x="3563888" y="2924944"/>
            <a:ext cx="144016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POIL</a:t>
            </a:r>
          </a:p>
        </p:txBody>
      </p:sp>
      <p:sp>
        <p:nvSpPr>
          <p:cNvPr id="83" name="82 Rectángulo redondeado"/>
          <p:cNvSpPr/>
          <p:nvPr/>
        </p:nvSpPr>
        <p:spPr>
          <a:xfrm>
            <a:off x="3347864" y="2924944"/>
            <a:ext cx="144016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FORMACIÓN CONTINUA</a:t>
            </a:r>
          </a:p>
        </p:txBody>
      </p:sp>
      <p:sp>
        <p:nvSpPr>
          <p:cNvPr id="84" name="83 Rectángulo redondeado"/>
          <p:cNvSpPr/>
          <p:nvPr/>
        </p:nvSpPr>
        <p:spPr>
          <a:xfrm>
            <a:off x="3131840" y="2924944"/>
            <a:ext cx="144016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JUVENTUD</a:t>
            </a:r>
          </a:p>
        </p:txBody>
      </p:sp>
      <p:sp>
        <p:nvSpPr>
          <p:cNvPr id="85" name="84 Rectángulo redondeado"/>
          <p:cNvSpPr/>
          <p:nvPr/>
        </p:nvSpPr>
        <p:spPr>
          <a:xfrm>
            <a:off x="6732240" y="2924944"/>
            <a:ext cx="216024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CONTRATACIÓN</a:t>
            </a:r>
            <a:r>
              <a:rPr lang="es-ES" sz="800" dirty="0"/>
              <a:t> </a:t>
            </a:r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ADMINISTRATIVA</a:t>
            </a:r>
          </a:p>
        </p:txBody>
      </p:sp>
      <p:sp>
        <p:nvSpPr>
          <p:cNvPr id="86" name="85 Rectángulo redondeado"/>
          <p:cNvSpPr/>
          <p:nvPr/>
        </p:nvSpPr>
        <p:spPr>
          <a:xfrm>
            <a:off x="7020272" y="2924944"/>
            <a:ext cx="216024" cy="1728192"/>
          </a:xfrm>
          <a:prstGeom prst="roundRect">
            <a:avLst/>
          </a:prstGeom>
          <a:solidFill>
            <a:srgbClr val="EBD2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PROTECCIÓN</a:t>
            </a:r>
            <a:r>
              <a:rPr lang="es-ES" sz="800" dirty="0"/>
              <a:t> </a:t>
            </a:r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DE</a:t>
            </a:r>
            <a:r>
              <a:rPr lang="es-ES" sz="800" dirty="0"/>
              <a:t> </a:t>
            </a:r>
            <a:r>
              <a:rPr lang="es-ES" sz="800" dirty="0">
                <a:solidFill>
                  <a:schemeClr val="tx2">
                    <a:lumMod val="75000"/>
                  </a:schemeClr>
                </a:solidFill>
              </a:rPr>
              <a:t>DATOS</a:t>
            </a:r>
          </a:p>
        </p:txBody>
      </p:sp>
      <p:pic>
        <p:nvPicPr>
          <p:cNvPr id="89" name="88 Imagen" descr="Cabecera horizont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779155"/>
          </a:xfrm>
          <a:prstGeom prst="rect">
            <a:avLst/>
          </a:prstGeom>
        </p:spPr>
      </p:pic>
      <p:cxnSp>
        <p:nvCxnSpPr>
          <p:cNvPr id="34" name="33 Conector recto"/>
          <p:cNvCxnSpPr/>
          <p:nvPr/>
        </p:nvCxnSpPr>
        <p:spPr>
          <a:xfrm>
            <a:off x="539552" y="2204864"/>
            <a:ext cx="432048" cy="0"/>
          </a:xfrm>
          <a:prstGeom prst="line">
            <a:avLst/>
          </a:prstGeom>
          <a:ln w="28575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E4932C4-CFF9-5CF2-2B53-DFCD74FED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977384"/>
              </p:ext>
            </p:extLst>
          </p:nvPr>
        </p:nvGraphicFramePr>
        <p:xfrm>
          <a:off x="971600" y="6021288"/>
          <a:ext cx="7560841" cy="4320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9984">
                  <a:extLst>
                    <a:ext uri="{9D8B030D-6E8A-4147-A177-3AD203B41FA5}">
                      <a16:colId xmlns:a16="http://schemas.microsoft.com/office/drawing/2014/main" val="1473403025"/>
                    </a:ext>
                  </a:extLst>
                </a:gridCol>
                <a:gridCol w="2519984">
                  <a:extLst>
                    <a:ext uri="{9D8B030D-6E8A-4147-A177-3AD203B41FA5}">
                      <a16:colId xmlns:a16="http://schemas.microsoft.com/office/drawing/2014/main" val="808050954"/>
                    </a:ext>
                  </a:extLst>
                </a:gridCol>
                <a:gridCol w="2520873">
                  <a:extLst>
                    <a:ext uri="{9D8B030D-6E8A-4147-A177-3AD203B41FA5}">
                      <a16:colId xmlns:a16="http://schemas.microsoft.com/office/drawing/2014/main" val="3430577692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r>
                        <a:rPr lang="es-ES" sz="600" kern="150" dirty="0">
                          <a:solidFill>
                            <a:schemeClr val="tx1"/>
                          </a:solidFill>
                          <a:effectLst/>
                        </a:rPr>
                        <a:t>Avenida Primero de Mayo,12 3º Derecha</a:t>
                      </a:r>
                      <a:endParaRPr lang="es-ES" sz="1200" kern="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s-ES" sz="600" kern="150" dirty="0">
                          <a:solidFill>
                            <a:schemeClr val="tx1"/>
                          </a:solidFill>
                          <a:effectLst/>
                        </a:rPr>
                        <a:t>35002 Las Palmas de Gran Canaria</a:t>
                      </a:r>
                      <a:endParaRPr lang="es-ES" sz="1200" kern="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s-ES" sz="600" kern="150" dirty="0">
                          <a:solidFill>
                            <a:schemeClr val="tx1"/>
                          </a:solidFill>
                          <a:effectLst/>
                        </a:rPr>
                        <a:t>Tel. 928 36 66 00 | Fax, 928 43 37 57</a:t>
                      </a:r>
                      <a:endParaRPr lang="es-ES" sz="12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 Unicode M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600" kern="150" dirty="0">
                          <a:solidFill>
                            <a:schemeClr val="tx1"/>
                          </a:solidFill>
                          <a:effectLst/>
                        </a:rPr>
                        <a:t>CIF.: G35657048</a:t>
                      </a:r>
                      <a:endParaRPr lang="es-ES" sz="1200" kern="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ES" sz="600" kern="150" dirty="0">
                          <a:solidFill>
                            <a:schemeClr val="tx1"/>
                          </a:solidFill>
                          <a:effectLst/>
                        </a:rPr>
                        <a:t>Inscrita en el Registro de Fundaciones Canarias con el número 150</a:t>
                      </a:r>
                      <a:endParaRPr lang="es-ES" sz="1200" kern="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s-ES" sz="600" kern="150" dirty="0">
                          <a:solidFill>
                            <a:schemeClr val="tx1"/>
                          </a:solidFill>
                          <a:effectLst/>
                        </a:rPr>
                        <a:t>www.fundacionideo.org</a:t>
                      </a:r>
                      <a:endParaRPr lang="es-ES" sz="12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 Unicode M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600" kern="150" dirty="0">
                          <a:solidFill>
                            <a:schemeClr val="tx1"/>
                          </a:solidFill>
                          <a:effectLst/>
                        </a:rPr>
                        <a:t>Ctra. Subida El Mayorazgo 3, 2ª/4ª</a:t>
                      </a:r>
                      <a:endParaRPr lang="es-ES" sz="1200" kern="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/>
                      <a:r>
                        <a:rPr lang="es-ES" sz="600" kern="150" dirty="0">
                          <a:solidFill>
                            <a:schemeClr val="tx1"/>
                          </a:solidFill>
                          <a:effectLst/>
                        </a:rPr>
                        <a:t>38110 Santa Cruz de Tenerife</a:t>
                      </a:r>
                      <a:endParaRPr lang="es-ES" sz="1200" kern="1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/>
                      <a:r>
                        <a:rPr lang="es-ES" sz="600" kern="150" dirty="0">
                          <a:solidFill>
                            <a:schemeClr val="tx1"/>
                          </a:solidFill>
                          <a:effectLst/>
                        </a:rPr>
                        <a:t>Tel. 922 63 06 90 | Fax.  922 63 07 06</a:t>
                      </a:r>
                      <a:endParaRPr lang="es-ES" sz="1200" kern="1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Arial Unicode MS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88334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140</Words>
  <Application>Microsoft Office PowerPoint</Application>
  <PresentationFormat>Presentación en pantalla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Gerencia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Gerencia</dc:title>
  <dc:creator>SILVIAHL</dc:creator>
  <cp:lastModifiedBy>SILVIA ATASARA HERNÁNDEZ LEÓN</cp:lastModifiedBy>
  <cp:revision>27</cp:revision>
  <dcterms:created xsi:type="dcterms:W3CDTF">2021-12-14T08:52:15Z</dcterms:created>
  <dcterms:modified xsi:type="dcterms:W3CDTF">2023-10-23T12:14:26Z</dcterms:modified>
</cp:coreProperties>
</file>