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6858000" type="screen4x3"/>
  <p:notesSz cx="6858000" cy="992632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D2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3" autoAdjust="0"/>
    <p:restoredTop sz="94660"/>
  </p:normalViewPr>
  <p:slideViewPr>
    <p:cSldViewPr>
      <p:cViewPr>
        <p:scale>
          <a:sx n="100" d="100"/>
          <a:sy n="100" d="100"/>
        </p:scale>
        <p:origin x="-57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22CC9-6CF1-4150-B1CC-DBC151685B13}" type="datetimeFigureOut">
              <a:rPr lang="es-ES" smtClean="0"/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ED2E9-C721-4BDD-87F7-230C081B2B6F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56934-D151-433F-83AC-E57B315DF82C}" type="datetimeFigureOut">
              <a:rPr lang="es-ES" smtClean="0"/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89058-2C3D-4283-B82B-E1AE20921DEC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102A5-81AC-41A9-A029-3085381BFAEF}" type="datetime1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76F79-2A34-4E0B-AA0D-D097D7AF9803}" type="datetime1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E54D-3136-4EEC-81D1-AA7340CC9BF4}" type="datetime1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BFE8-7688-4615-8DA3-987ACF77BBFE}" type="datetime1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7EC3-D294-442E-AC46-D8A2F13499FA}" type="datetime1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DBDB-9B2C-4790-9933-5BE0A4034495}" type="datetime1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326B-7FD1-4655-8AB7-11790973F3E9}" type="datetime1">
              <a:rPr lang="es-ES" smtClean="0"/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9544-3A54-4860-A53C-4ABBC95D635D}" type="datetime1">
              <a:rPr lang="es-ES" smtClean="0"/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0BC4-C3A3-47D3-A92F-A4190768FDB9}" type="datetime1">
              <a:rPr lang="es-ES" smtClean="0"/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B914-AD44-416C-8F95-B6C34D826694}" type="datetime1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89-5FF7-4839-9DF8-C1992F76F2F1}" type="datetime1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763D-B3C4-4325-A49E-BCA64617D982}" type="datetime1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86AEA-ACE8-488C-912E-BD5B92858BE9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3923928" y="1988840"/>
            <a:ext cx="648072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Dpto. Admón.</a:t>
            </a:r>
            <a:endParaRPr lang="es-ES" sz="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059832" y="1988840"/>
            <a:ext cx="792088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Dpto. Proyectos, juventud y formación</a:t>
            </a:r>
            <a:endParaRPr lang="es-ES" sz="8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55650" y="1988820"/>
            <a:ext cx="2235835" cy="648335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Justicia Juvenil</a:t>
            </a:r>
            <a:endParaRPr lang="es-ES" sz="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7504" y="1484784"/>
            <a:ext cx="8928992" cy="28803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107504" y="980728"/>
            <a:ext cx="8928992" cy="360040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920880" cy="362471"/>
          </a:xfrm>
        </p:spPr>
        <p:txBody>
          <a:bodyPr>
            <a:normAutofit/>
          </a:bodyPr>
          <a:lstStyle/>
          <a:p>
            <a:r>
              <a:rPr lang="es-ES" sz="11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Gerencia</a:t>
            </a:r>
            <a:endParaRPr lang="es-ES" sz="11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560840" cy="288032"/>
          </a:xfrm>
        </p:spPr>
        <p:txBody>
          <a:bodyPr>
            <a:normAutofit/>
          </a:bodyPr>
          <a:lstStyle/>
          <a:p>
            <a:r>
              <a:rPr lang="es-ES" sz="11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</a:t>
            </a:r>
            <a:endParaRPr lang="es-ES" sz="11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5364088" y="1988840"/>
            <a:ext cx="648072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Dpto. Selección, seguimiento y desarrollo de personal</a:t>
            </a:r>
            <a:endParaRPr lang="es-ES" sz="6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8100392" y="1988840"/>
            <a:ext cx="792088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técnica e infraestructura</a:t>
            </a:r>
            <a:endParaRPr lang="es-ES" sz="6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6084168" y="1988840"/>
            <a:ext cx="504056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PRL</a:t>
            </a:r>
            <a:endParaRPr lang="es-ES" sz="1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6660232" y="1988840"/>
            <a:ext cx="648072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Dpto. Jurídico</a:t>
            </a:r>
            <a:endParaRPr lang="es-ES" sz="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4644008" y="1988840"/>
            <a:ext cx="648072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Dpto. Personal</a:t>
            </a:r>
            <a:endParaRPr lang="es-ES" sz="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7380312" y="1988840"/>
            <a:ext cx="648072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Dpto. Sistemas</a:t>
            </a:r>
            <a:endParaRPr lang="es-ES" sz="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07504" y="1988840"/>
            <a:ext cx="576064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Dpto. Seguridad</a:t>
            </a:r>
            <a:endParaRPr lang="es-ES" sz="6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40 Conector recto"/>
          <p:cNvCxnSpPr/>
          <p:nvPr/>
        </p:nvCxnSpPr>
        <p:spPr>
          <a:xfrm>
            <a:off x="5076056" y="2132856"/>
            <a:ext cx="432048" cy="0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5868144" y="2132856"/>
            <a:ext cx="432048" cy="0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Rectángulo redondeado"/>
          <p:cNvSpPr/>
          <p:nvPr/>
        </p:nvSpPr>
        <p:spPr>
          <a:xfrm>
            <a:off x="859155" y="2924810"/>
            <a:ext cx="285750" cy="1728470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CIEMS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4" name="73 Rectángulo redondeado"/>
          <p:cNvSpPr/>
          <p:nvPr/>
        </p:nvSpPr>
        <p:spPr>
          <a:xfrm>
            <a:off x="2267585" y="2924810"/>
            <a:ext cx="306705" cy="1728470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DROGODEPENDENCIA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8" name="77 Rectángulo redondeado"/>
          <p:cNvSpPr/>
          <p:nvPr/>
        </p:nvSpPr>
        <p:spPr>
          <a:xfrm>
            <a:off x="1202690" y="2924810"/>
            <a:ext cx="321310" cy="1728470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MEDIO</a:t>
            </a:r>
            <a:r>
              <a:rPr lang="es-ES" sz="800" dirty="0" smtClean="0"/>
              <a:t> </a:t>
            </a:r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ABIERTO</a:t>
            </a:r>
            <a:r>
              <a:rPr lang="es-ES" sz="800" dirty="0" smtClean="0"/>
              <a:t> </a:t>
            </a:r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RESIDENCIAL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9" name="78 Rectángulo redondeado"/>
          <p:cNvSpPr/>
          <p:nvPr/>
        </p:nvSpPr>
        <p:spPr>
          <a:xfrm>
            <a:off x="1581785" y="2924810"/>
            <a:ext cx="298450" cy="1728470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MEDIO</a:t>
            </a:r>
            <a:r>
              <a:rPr lang="es-ES" sz="800" dirty="0" smtClean="0"/>
              <a:t> </a:t>
            </a:r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ABIERTO</a:t>
            </a:r>
            <a:r>
              <a:rPr lang="es-ES" sz="800" dirty="0" smtClean="0"/>
              <a:t>  </a:t>
            </a:r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NO</a:t>
            </a:r>
            <a:r>
              <a:rPr lang="es-ES" sz="800" dirty="0" smtClean="0"/>
              <a:t> </a:t>
            </a:r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RESIDENCIAL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0" name="79 Rectángulo redondeado"/>
          <p:cNvSpPr/>
          <p:nvPr/>
        </p:nvSpPr>
        <p:spPr>
          <a:xfrm flipH="1">
            <a:off x="1575435" y="4869180"/>
            <a:ext cx="304800" cy="1091565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PIF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1" name="80 Rectángulo redondeado"/>
          <p:cNvSpPr/>
          <p:nvPr/>
        </p:nvSpPr>
        <p:spPr>
          <a:xfrm>
            <a:off x="1929765" y="2924810"/>
            <a:ext cx="288290" cy="1728470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EMANCIPACIÓN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2" name="81 Rectángulo redondeado"/>
          <p:cNvSpPr/>
          <p:nvPr/>
        </p:nvSpPr>
        <p:spPr>
          <a:xfrm>
            <a:off x="3641090" y="2924810"/>
            <a:ext cx="177800" cy="1728470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POIL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3" name="82 Rectángulo redondeado"/>
          <p:cNvSpPr/>
          <p:nvPr/>
        </p:nvSpPr>
        <p:spPr>
          <a:xfrm>
            <a:off x="3380740" y="2924810"/>
            <a:ext cx="182880" cy="1728470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FORMACIÓN CONTINUA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4" name="83 Rectángulo redondeado"/>
          <p:cNvSpPr/>
          <p:nvPr/>
        </p:nvSpPr>
        <p:spPr>
          <a:xfrm>
            <a:off x="3131820" y="2924810"/>
            <a:ext cx="177165" cy="1728470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JUVENTUD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5" name="84 Rectángulo redondeado"/>
          <p:cNvSpPr/>
          <p:nvPr/>
        </p:nvSpPr>
        <p:spPr>
          <a:xfrm>
            <a:off x="6732240" y="2924944"/>
            <a:ext cx="216024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CONTRATACIÓN</a:t>
            </a:r>
            <a:r>
              <a:rPr lang="es-ES" sz="800" dirty="0" smtClean="0"/>
              <a:t> </a:t>
            </a:r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ADMINISTRATIVA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6" name="85 Rectángulo redondeado"/>
          <p:cNvSpPr/>
          <p:nvPr/>
        </p:nvSpPr>
        <p:spPr>
          <a:xfrm>
            <a:off x="7020272" y="2924944"/>
            <a:ext cx="216024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PROTECCIÓN</a:t>
            </a:r>
            <a:r>
              <a:rPr lang="es-ES" sz="800" dirty="0" smtClean="0"/>
              <a:t> </a:t>
            </a:r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DE</a:t>
            </a:r>
            <a:r>
              <a:rPr lang="es-ES" sz="800" dirty="0" smtClean="0"/>
              <a:t> </a:t>
            </a:r>
            <a:r>
              <a:rPr lang="es-ES" sz="800" dirty="0" smtClean="0">
                <a:solidFill>
                  <a:schemeClr val="tx2">
                    <a:lumMod val="75000"/>
                  </a:schemeClr>
                </a:solidFill>
              </a:rPr>
              <a:t>DATOS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8" name="87 Imagen" descr="Pie horizontal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683568" y="6093296"/>
            <a:ext cx="7565136" cy="627888"/>
          </a:xfrm>
          <a:prstGeom prst="rect">
            <a:avLst/>
          </a:prstGeom>
        </p:spPr>
      </p:pic>
      <p:pic>
        <p:nvPicPr>
          <p:cNvPr id="89" name="88 Imagen" descr="Cabecera horizont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79155"/>
          </a:xfrm>
          <a:prstGeom prst="rect">
            <a:avLst/>
          </a:prstGeom>
        </p:spPr>
      </p:pic>
      <p:cxnSp>
        <p:nvCxnSpPr>
          <p:cNvPr id="34" name="33 Conector recto"/>
          <p:cNvCxnSpPr/>
          <p:nvPr/>
        </p:nvCxnSpPr>
        <p:spPr>
          <a:xfrm>
            <a:off x="539552" y="2204864"/>
            <a:ext cx="432048" cy="0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73 Rectángulo redondeado"/>
          <p:cNvSpPr/>
          <p:nvPr/>
        </p:nvSpPr>
        <p:spPr>
          <a:xfrm>
            <a:off x="2623820" y="2924810"/>
            <a:ext cx="265430" cy="1728470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DPTO EDUCATIVO</a:t>
            </a:r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</Words>
  <Application>WPS Presentation</Application>
  <PresentationFormat>Presentación en pantalla (4:3)</PresentationFormat>
  <Paragraphs>49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SimSun</vt:lpstr>
      <vt:lpstr>Wingdings</vt:lpstr>
      <vt:lpstr>Calibri</vt:lpstr>
      <vt:lpstr>Microsoft YaHei</vt:lpstr>
      <vt:lpstr>Arial Unicode MS</vt:lpstr>
      <vt:lpstr>Tema de Office</vt:lpstr>
      <vt:lpstr>Gerencia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Gerencia</dc:title>
  <dc:creator>SILVIAHL</dc:creator>
  <cp:lastModifiedBy>nacom</cp:lastModifiedBy>
  <cp:revision>28</cp:revision>
  <dcterms:created xsi:type="dcterms:W3CDTF">2021-12-14T08:52:00Z</dcterms:created>
  <dcterms:modified xsi:type="dcterms:W3CDTF">2022-07-08T22:24:55Z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0CA0F139A2E8495B851A092056D18CB6</vt:lpwstr>
  </property>
  <property fmtid="{D5CDD505-2E9C-101B-9397-08002B2CF9AE}" pid="3" name="KSOProductBuildVer">
    <vt:lpwstr>3082-11.2.0.11191</vt:lpwstr>
  </property>
</Properties>
</file>